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22c4897b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22c4897b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22c4897b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22c4897b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125be60c0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125be60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22c4897b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22c4897b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22c4897b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22c4897b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125be60c0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1125be60c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125be60c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125be60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125be60c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125be60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22c4897b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22c4897b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22c4897b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22c4897b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22c4897b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22c4897b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22c4897b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22c4897b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1716150" y="468275"/>
            <a:ext cx="5711700" cy="3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MIDTERM PROJECT:</a:t>
            </a:r>
            <a:endParaRPr sz="5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HOSPITAL</a:t>
            </a:r>
            <a:endParaRPr sz="5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Musaeva Elnara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Zhuanyshev Ansar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Popov Vyacheslav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27312" l="21141" r="55472" t="11764"/>
          <a:stretch/>
        </p:blipFill>
        <p:spPr>
          <a:xfrm>
            <a:off x="4690550" y="102200"/>
            <a:ext cx="2932577" cy="493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 rotWithShape="1">
          <a:blip r:embed="rId4">
            <a:alphaModFix/>
          </a:blip>
          <a:srcRect b="18738" l="21042" r="62546" t="10813"/>
          <a:stretch/>
        </p:blipFill>
        <p:spPr>
          <a:xfrm>
            <a:off x="1534875" y="92125"/>
            <a:ext cx="1787126" cy="495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24774" l="21037" r="43781" t="10336"/>
          <a:stretch/>
        </p:blipFill>
        <p:spPr>
          <a:xfrm>
            <a:off x="1297400" y="101525"/>
            <a:ext cx="4060923" cy="484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QUERIES</a:t>
            </a:r>
            <a:endParaRPr sz="2400"/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 b="24674" l="15722" r="51584" t="14534"/>
          <a:stretch/>
        </p:blipFill>
        <p:spPr>
          <a:xfrm>
            <a:off x="261025" y="125350"/>
            <a:ext cx="3924675" cy="41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 rotWithShape="1">
          <a:blip r:embed="rId4">
            <a:alphaModFix/>
          </a:blip>
          <a:srcRect b="39682" l="13697" r="61718" t="37468"/>
          <a:stretch/>
        </p:blipFill>
        <p:spPr>
          <a:xfrm>
            <a:off x="4636700" y="207250"/>
            <a:ext cx="4253101" cy="222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30006" l="21452" r="21826" t="23349"/>
          <a:stretch/>
        </p:blipFill>
        <p:spPr>
          <a:xfrm>
            <a:off x="342925" y="529700"/>
            <a:ext cx="5660375" cy="30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4">
            <a:alphaModFix/>
          </a:blip>
          <a:srcRect b="33324" l="21557" r="21727" t="30860"/>
          <a:stretch/>
        </p:blipFill>
        <p:spPr>
          <a:xfrm>
            <a:off x="3333499" y="1305087"/>
            <a:ext cx="5471852" cy="22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b="31911" l="21346" r="49625" t="36833"/>
          <a:stretch/>
        </p:blipFill>
        <p:spPr>
          <a:xfrm>
            <a:off x="519275" y="429901"/>
            <a:ext cx="3848852" cy="26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 rotWithShape="1">
          <a:blip r:embed="rId4">
            <a:alphaModFix/>
          </a:blip>
          <a:srcRect b="18693" l="21145" r="49836" t="46515"/>
          <a:stretch/>
        </p:blipFill>
        <p:spPr>
          <a:xfrm>
            <a:off x="4299047" y="1373375"/>
            <a:ext cx="4537027" cy="351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287375" y="189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/>
              <a:t>THANK YOU FOR ATTENTION!!!</a:t>
            </a:r>
            <a:endParaRPr sz="3900"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15404" l="27995" r="16445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ERD</a:t>
            </a:r>
            <a:endParaRPr sz="2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50" y="420350"/>
            <a:ext cx="7317225" cy="43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LOGICAL DESIGN</a:t>
            </a:r>
            <a:endParaRPr sz="240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21611" r="0" t="24385"/>
          <a:stretch/>
        </p:blipFill>
        <p:spPr>
          <a:xfrm>
            <a:off x="905575" y="263675"/>
            <a:ext cx="6409923" cy="399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NORMALIZATION FACTOR</a:t>
            </a:r>
            <a:endParaRPr sz="32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050" y="152400"/>
            <a:ext cx="205316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43652" l="0" r="0" t="0"/>
          <a:stretch/>
        </p:blipFill>
        <p:spPr>
          <a:xfrm>
            <a:off x="141875" y="152400"/>
            <a:ext cx="3008500" cy="399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56347"/>
          <a:stretch/>
        </p:blipFill>
        <p:spPr>
          <a:xfrm>
            <a:off x="3462275" y="152400"/>
            <a:ext cx="3162875" cy="325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4294967295" type="body"/>
          </p:nvPr>
        </p:nvSpPr>
        <p:spPr>
          <a:xfrm>
            <a:off x="1002800" y="2003650"/>
            <a:ext cx="6643200" cy="2674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100">
                <a:highlight>
                  <a:schemeClr val="accent2"/>
                </a:highlight>
              </a:rPr>
              <a:t>DEVELOPMENT STAGE</a:t>
            </a:r>
            <a:endParaRPr sz="5100">
              <a:highlight>
                <a:schemeClr val="accent2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22089" l="20935" r="59024" t="10297"/>
          <a:stretch/>
        </p:blipFill>
        <p:spPr>
          <a:xfrm>
            <a:off x="3926506" y="87600"/>
            <a:ext cx="2230349" cy="48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23023" l="20841" r="62734" t="10046"/>
          <a:stretch/>
        </p:blipFill>
        <p:spPr>
          <a:xfrm>
            <a:off x="373225" y="168900"/>
            <a:ext cx="1714903" cy="451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20808" l="20113" r="53627" t="10651"/>
          <a:stretch/>
        </p:blipFill>
        <p:spPr>
          <a:xfrm>
            <a:off x="1312750" y="84925"/>
            <a:ext cx="2917202" cy="492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4">
            <a:alphaModFix/>
          </a:blip>
          <a:srcRect b="25722" l="21141" r="58857" t="10178"/>
          <a:stretch/>
        </p:blipFill>
        <p:spPr>
          <a:xfrm>
            <a:off x="5726950" y="96963"/>
            <a:ext cx="2364477" cy="48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19059" l="20635" r="47672" t="10971"/>
          <a:stretch/>
        </p:blipFill>
        <p:spPr>
          <a:xfrm>
            <a:off x="5204925" y="76250"/>
            <a:ext cx="3446927" cy="49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25402" l="20940" r="52085" t="10499"/>
          <a:stretch/>
        </p:blipFill>
        <p:spPr>
          <a:xfrm>
            <a:off x="92125" y="74675"/>
            <a:ext cx="3155200" cy="48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24614" l="20010" r="34343" t="10336"/>
          <a:stretch/>
        </p:blipFill>
        <p:spPr>
          <a:xfrm>
            <a:off x="974950" y="100825"/>
            <a:ext cx="5289825" cy="487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4">
            <a:alphaModFix/>
          </a:blip>
          <a:srcRect b="11917" l="20942" r="58646" t="10339"/>
          <a:stretch/>
        </p:blipFill>
        <p:spPr>
          <a:xfrm>
            <a:off x="6410200" y="146500"/>
            <a:ext cx="1942252" cy="47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